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2" r:id="rId6"/>
    <p:sldId id="273" r:id="rId7"/>
    <p:sldId id="274" r:id="rId8"/>
    <p:sldId id="275" r:id="rId9"/>
    <p:sldId id="260" r:id="rId10"/>
    <p:sldId id="279" r:id="rId11"/>
    <p:sldId id="277" r:id="rId12"/>
    <p:sldId id="278" r:id="rId13"/>
    <p:sldId id="282" r:id="rId14"/>
    <p:sldId id="283" r:id="rId15"/>
    <p:sldId id="284" r:id="rId16"/>
    <p:sldId id="285" r:id="rId17"/>
    <p:sldId id="280" r:id="rId18"/>
    <p:sldId id="28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f Koenjer" initials="EK" lastIdx="1" clrIdx="0">
    <p:extLst>
      <p:ext uri="{19B8F6BF-5375-455C-9EA6-DF929625EA0E}">
        <p15:presenceInfo xmlns:p15="http://schemas.microsoft.com/office/powerpoint/2012/main" userId="S-1-5-21-473022380-2373569459-2294367819-18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7DFF0B-05E7-4947-A451-9D86955C4C21}" type="datetimeFigureOut">
              <a:rPr lang="nl-NL" smtClean="0"/>
              <a:t>7-5-2020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ED1A13-383F-40AD-BBA7-034F28A7B9B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provisioning.ontwikkelcentrum.nl/objects/OC-32013-2-1d/OC-32013-2-1d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tzvmIsb2ug&amp;list=PLq7qDeqFD5A4kxXkPpIu7XU9rRm83pH4f&amp;index=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266i5_4og&amp;list=PLq7qDeqFD5A4kxXkPpIu7XU9rRm83pH4f&amp;index=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60848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>Klachten afhandeling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56" y="1484784"/>
            <a:ext cx="3533687" cy="5139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 registreren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b="1" dirty="0"/>
              <a:t>Waarom klachten registreren?</a:t>
            </a:r>
          </a:p>
          <a:p>
            <a:r>
              <a:rPr lang="nl-NL" sz="2800" dirty="0"/>
              <a:t>Klacht = Kennis     Geeft inzicht</a:t>
            </a:r>
          </a:p>
          <a:p>
            <a:r>
              <a:rPr lang="nl-NL" sz="2800" dirty="0"/>
              <a:t>Professioneel</a:t>
            </a:r>
          </a:p>
          <a:p>
            <a:r>
              <a:rPr lang="nl-NL" sz="2800" dirty="0"/>
              <a:t>Waardering van de klant (service)</a:t>
            </a:r>
          </a:p>
          <a:p>
            <a:r>
              <a:rPr lang="nl-NL" sz="2800" dirty="0"/>
              <a:t>Daadwerkelijke behoeften van de doelgroep worden duidelijk.</a:t>
            </a:r>
          </a:p>
          <a:p>
            <a:r>
              <a:rPr lang="nl-NL" sz="2800" dirty="0"/>
              <a:t>Structurele problemen komen eerder aan het licht.</a:t>
            </a:r>
          </a:p>
          <a:p>
            <a:r>
              <a:rPr lang="nl-NL" sz="2800" dirty="0"/>
              <a:t>Gericht veranderingen door voeren, leidt tot verbetering van het bedrijf.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90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Telefonisch</a:t>
            </a:r>
          </a:p>
          <a:p>
            <a:r>
              <a:rPr lang="nl-NL" dirty="0"/>
              <a:t>Digitaal</a:t>
            </a:r>
          </a:p>
          <a:p>
            <a:r>
              <a:rPr lang="nl-NL" dirty="0"/>
              <a:t>In de winkel op papier</a:t>
            </a:r>
          </a:p>
          <a:p>
            <a:endParaRPr lang="nl-NL" dirty="0"/>
          </a:p>
          <a:p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Wie handelt de klacht af?</a:t>
            </a:r>
          </a:p>
          <a:p>
            <a:r>
              <a:rPr lang="nl-NL" sz="1800" dirty="0"/>
              <a:t>De verkoper of fabriek?</a:t>
            </a:r>
          </a:p>
          <a:p>
            <a:r>
              <a:rPr lang="nl-NL" sz="1800" dirty="0"/>
              <a:t>1 persoon of team aansprakelijk maken?</a:t>
            </a:r>
          </a:p>
          <a:p>
            <a:r>
              <a:rPr lang="nl-NL" sz="1800" dirty="0"/>
              <a:t>Personeel moet wel kennis hebben.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204864"/>
            <a:ext cx="3529890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inzichten kun je verkrijgen?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 Hoeveel klachten?</a:t>
            </a:r>
          </a:p>
          <a:p>
            <a:r>
              <a:rPr lang="nl-NL" dirty="0"/>
              <a:t> Waar gaan ze over? (Rubriceren).</a:t>
            </a:r>
          </a:p>
          <a:p>
            <a:r>
              <a:rPr lang="nl-NL" dirty="0"/>
              <a:t> Welke patronen zijn er in te herkennen?</a:t>
            </a:r>
          </a:p>
          <a:p>
            <a:r>
              <a:rPr lang="nl-NL" dirty="0"/>
              <a:t> Waar moeten we structurele oplossingen bedenken?</a:t>
            </a:r>
          </a:p>
          <a:p>
            <a:r>
              <a:rPr lang="nl-NL" dirty="0"/>
              <a:t> Hoe zit het met de afhandeling / termijnen? </a:t>
            </a:r>
          </a:p>
          <a:p>
            <a:r>
              <a:rPr lang="nl-NL" dirty="0"/>
              <a:t> Overige tevredenheid.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Evalueer eens per jaar alle resultaten met het team.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38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Fabriek informeren klant nazorg bieden.</a:t>
            </a:r>
          </a:p>
          <a:p>
            <a:r>
              <a:rPr lang="nl-NL" dirty="0"/>
              <a:t>Geld terug</a:t>
            </a:r>
          </a:p>
          <a:p>
            <a:r>
              <a:rPr lang="nl-NL" dirty="0"/>
              <a:t>Personeel aanspreken </a:t>
            </a:r>
          </a:p>
          <a:p>
            <a:r>
              <a:rPr lang="nl-NL" dirty="0"/>
              <a:t>Product vervangen</a:t>
            </a:r>
          </a:p>
          <a:p>
            <a:r>
              <a:rPr lang="nl-NL" dirty="0"/>
              <a:t>Vergelijkend product aanbieden</a:t>
            </a:r>
          </a:p>
          <a:p>
            <a:r>
              <a:rPr lang="nl-NL" dirty="0"/>
              <a:t>Reparatie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83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Oefenen: Hoe het niet moet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Benoem een casus.</a:t>
            </a:r>
          </a:p>
          <a:p>
            <a:endParaRPr lang="nl-NL" dirty="0"/>
          </a:p>
          <a:p>
            <a:r>
              <a:rPr lang="nl-NL" dirty="0"/>
              <a:t>Docent speelt verkoper leerling speelt de klant.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ging er fout?</a:t>
            </a:r>
          </a:p>
          <a:p>
            <a:r>
              <a:rPr lang="nl-NL" dirty="0"/>
              <a:t>Hoe zou je het dan wel doen? Bespreken in de groep.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9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klachtengesprek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1. Luisteren</a:t>
            </a:r>
          </a:p>
          <a:p>
            <a:r>
              <a:rPr lang="nl-NL" dirty="0"/>
              <a:t>2. Erkennen</a:t>
            </a:r>
          </a:p>
          <a:p>
            <a:pPr marL="0" indent="0">
              <a:buNone/>
            </a:pPr>
            <a:r>
              <a:rPr lang="nl-NL" sz="2000" dirty="0"/>
              <a:t>(oorzaak achterhalen)</a:t>
            </a:r>
          </a:p>
          <a:p>
            <a:r>
              <a:rPr lang="nl-NL" dirty="0"/>
              <a:t>3. Samenvatten</a:t>
            </a:r>
          </a:p>
          <a:p>
            <a:r>
              <a:rPr lang="nl-NL" dirty="0"/>
              <a:t>4. Oplossen</a:t>
            </a:r>
          </a:p>
          <a:p>
            <a:r>
              <a:rPr lang="nl-NL" dirty="0"/>
              <a:t>5. Controleren</a:t>
            </a:r>
          </a:p>
        </p:txBody>
      </p:sp>
    </p:spTree>
    <p:extLst>
      <p:ext uri="{BB962C8B-B14F-4D97-AF65-F5344CB8AC3E}">
        <p14:creationId xmlns:p14="http://schemas.microsoft.com/office/powerpoint/2010/main" val="197868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ervaringen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b="1" dirty="0"/>
              <a:t>Zelf wel eens met een klacht terug gegaan?</a:t>
            </a:r>
          </a:p>
          <a:p>
            <a:endParaRPr lang="nl-NL" b="1" dirty="0"/>
          </a:p>
          <a:p>
            <a:r>
              <a:rPr lang="nl-NL" sz="2400" dirty="0"/>
              <a:t>Wat gebeurde er? </a:t>
            </a:r>
          </a:p>
          <a:p>
            <a:r>
              <a:rPr lang="nl-NL" sz="2400" dirty="0"/>
              <a:t>Hoe was je gevoel toen je terug ging naar de winkel.</a:t>
            </a:r>
          </a:p>
          <a:p>
            <a:r>
              <a:rPr lang="nl-NL" sz="2400" dirty="0"/>
              <a:t>Waar was je bang voor?</a:t>
            </a:r>
          </a:p>
        </p:txBody>
      </p:sp>
    </p:spTree>
    <p:extLst>
      <p:ext uri="{BB962C8B-B14F-4D97-AF65-F5344CB8AC3E}">
        <p14:creationId xmlns:p14="http://schemas.microsoft.com/office/powerpoint/2010/main" val="277750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gedragen klanten met een klacht zich?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28184" y="1700808"/>
            <a:ext cx="2324100" cy="2857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2631132" cy="26311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916832"/>
            <a:ext cx="3171741" cy="21162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580112" y="5301208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Hoe komt dit?</a:t>
            </a:r>
          </a:p>
        </p:txBody>
      </p:sp>
    </p:spTree>
    <p:extLst>
      <p:ext uri="{BB962C8B-B14F-4D97-AF65-F5344CB8AC3E}">
        <p14:creationId xmlns:p14="http://schemas.microsoft.com/office/powerpoint/2010/main" val="418380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klacht nog meer?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Een klacht = een vraag</a:t>
            </a:r>
          </a:p>
          <a:p>
            <a:r>
              <a:rPr lang="nl-NL" dirty="0"/>
              <a:t>Een klacht = een wens</a:t>
            </a:r>
          </a:p>
          <a:p>
            <a:r>
              <a:rPr lang="nl-NL" dirty="0"/>
              <a:t>Een klacht = een kans op herstel</a:t>
            </a:r>
          </a:p>
          <a:p>
            <a:r>
              <a:rPr lang="nl-NL" dirty="0"/>
              <a:t>Een klacht = gratis advies</a:t>
            </a:r>
          </a:p>
          <a:p>
            <a:r>
              <a:rPr lang="nl-NL" dirty="0"/>
              <a:t>Een klacht = een informatiebron</a:t>
            </a:r>
          </a:p>
        </p:txBody>
      </p:sp>
    </p:spTree>
    <p:extLst>
      <p:ext uri="{BB962C8B-B14F-4D97-AF65-F5344CB8AC3E}">
        <p14:creationId xmlns:p14="http://schemas.microsoft.com/office/powerpoint/2010/main" val="59834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klachten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5782416" cy="3096344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Eerlijke klant – Terechte klacht</a:t>
            </a:r>
          </a:p>
          <a:p>
            <a:endParaRPr lang="nl-NL" dirty="0"/>
          </a:p>
          <a:p>
            <a:r>
              <a:rPr lang="nl-NL" dirty="0"/>
              <a:t>Eerlijke klant – Onterechte klacht</a:t>
            </a:r>
          </a:p>
          <a:p>
            <a:endParaRPr lang="nl-NL" dirty="0"/>
          </a:p>
          <a:p>
            <a:r>
              <a:rPr lang="nl-NL" dirty="0"/>
              <a:t>Oneerlijke klant – Onterechte klacht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28097" y="3340197"/>
            <a:ext cx="2880320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Haast geen dieren gezien in de dierentuin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70243" y="2492896"/>
            <a:ext cx="2396028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Levertijd van 3dgn is inmiddels 2 weken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407037" y="4495308"/>
            <a:ext cx="19224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Patat is koud</a:t>
            </a:r>
          </a:p>
        </p:txBody>
      </p:sp>
    </p:spTree>
    <p:extLst>
      <p:ext uri="{BB962C8B-B14F-4D97-AF65-F5344CB8AC3E}">
        <p14:creationId xmlns:p14="http://schemas.microsoft.com/office/powerpoint/2010/main" val="323813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Klachtenmanagement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Een klacht is een geschenk</a:t>
            </a:r>
          </a:p>
          <a:p>
            <a:endParaRPr lang="nl-NL" dirty="0"/>
          </a:p>
          <a:p>
            <a:r>
              <a:rPr lang="nl-NL" dirty="0"/>
              <a:t>Eerst de klant dan de klacht.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http://provisioning.ontwikkelcentrum.nl/objects//OC-32013-2-1d/OC-32013-2-1d.html</a:t>
            </a:r>
            <a:endParaRPr lang="nl-NL" dirty="0"/>
          </a:p>
          <a:p>
            <a:r>
              <a:rPr lang="nl-NL" dirty="0"/>
              <a:t>(afhandelen van een klacht)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Picture 2" descr="C:\Users\PC Woonkamer\Pictures\klacht_trans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340768"/>
            <a:ext cx="3077524" cy="336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klachtengesprek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1. Luisteren</a:t>
            </a:r>
          </a:p>
          <a:p>
            <a:r>
              <a:rPr lang="nl-NL" dirty="0"/>
              <a:t>2. Erkennen</a:t>
            </a:r>
          </a:p>
          <a:p>
            <a:pPr marL="0" indent="0">
              <a:buNone/>
            </a:pPr>
            <a:r>
              <a:rPr lang="nl-NL" sz="2000" dirty="0"/>
              <a:t>(oorzaak achterhalen)</a:t>
            </a:r>
          </a:p>
          <a:p>
            <a:r>
              <a:rPr lang="nl-NL" dirty="0"/>
              <a:t>3. Samenvatten</a:t>
            </a:r>
          </a:p>
          <a:p>
            <a:r>
              <a:rPr lang="nl-NL" dirty="0"/>
              <a:t>4. Oplossen</a:t>
            </a:r>
          </a:p>
          <a:p>
            <a:r>
              <a:rPr lang="nl-NL" dirty="0"/>
              <a:t>5. Controleren</a:t>
            </a:r>
          </a:p>
        </p:txBody>
      </p:sp>
    </p:spTree>
    <p:extLst>
      <p:ext uri="{BB962C8B-B14F-4D97-AF65-F5344CB8AC3E}">
        <p14:creationId xmlns:p14="http://schemas.microsoft.com/office/powerpoint/2010/main" val="3478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 afhandelen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https://www.youtube.com/watch?v=-tzvmIsb2ug&amp;list=PLq7qDeqFD5A4kxXkPpIu7XU9rRm83pH4f&amp;index=10</a:t>
            </a:r>
            <a:endParaRPr lang="nl-NL" dirty="0"/>
          </a:p>
          <a:p>
            <a:endParaRPr lang="nl-NL" dirty="0"/>
          </a:p>
          <a:p>
            <a:r>
              <a:rPr lang="nl-NL" dirty="0"/>
              <a:t>Wat gaat er fout?</a:t>
            </a:r>
          </a:p>
        </p:txBody>
      </p:sp>
    </p:spTree>
    <p:extLst>
      <p:ext uri="{BB962C8B-B14F-4D97-AF65-F5344CB8AC3E}">
        <p14:creationId xmlns:p14="http://schemas.microsoft.com/office/powerpoint/2010/main" val="26219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 afhandelen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https://www.youtube.com/watch?v=eq266i5_4og&amp;list=PLq7qDeqFD5A4kxXkPpIu7XU9rRm83pH4f&amp;index=11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86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5" ma:contentTypeDescription="Een nieuw document maken." ma:contentTypeScope="" ma:versionID="ba8068251129a16e23e3f893ade8c36c">
  <xsd:schema xmlns:xsd="http://www.w3.org/2001/XMLSchema" xmlns:xs="http://www.w3.org/2001/XMLSchema" xmlns:p="http://schemas.microsoft.com/office/2006/metadata/properties" xmlns:ns3="c2e09757-d42c-4fcd-ae27-c71d4b258210" targetNamespace="http://schemas.microsoft.com/office/2006/metadata/properties" ma:root="true" ma:fieldsID="055fd12dad625db4a90daefba4cc48ad" ns3:_="">
    <xsd:import namespace="c2e09757-d42c-4fcd-ae27-c71d4b25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6727B-73CB-4A1F-AF46-CD9FF5305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E6BFE7-335A-45ED-81EE-8B60FE3F712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2e09757-d42c-4fcd-ae27-c71d4b25821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F5438B-A6D4-4B9E-994E-F58A5599A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344</TotalTime>
  <Words>390</Words>
  <Application>Microsoft Office PowerPoint</Application>
  <PresentationFormat>Diavoorstelling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Georgia</vt:lpstr>
      <vt:lpstr>Wingdings</vt:lpstr>
      <vt:lpstr>Wingdings 2</vt:lpstr>
      <vt:lpstr>Civiel</vt:lpstr>
      <vt:lpstr>  Klachten afhandeling  </vt:lpstr>
      <vt:lpstr>Eigen ervaringen</vt:lpstr>
      <vt:lpstr>Hoe gedragen klanten met een klacht zich?</vt:lpstr>
      <vt:lpstr>Wat is een klacht nog meer?</vt:lpstr>
      <vt:lpstr>Soorten klachten</vt:lpstr>
      <vt:lpstr>Klachtenmanagement</vt:lpstr>
      <vt:lpstr>Stappen klachtengesprek</vt:lpstr>
      <vt:lpstr>Klacht afhandelen</vt:lpstr>
      <vt:lpstr>Klacht afhandelen</vt:lpstr>
      <vt:lpstr>Klachten registreren</vt:lpstr>
      <vt:lpstr>Klachtenregistratie</vt:lpstr>
      <vt:lpstr>Welke inzichten kun je verkrijgen?</vt:lpstr>
      <vt:lpstr>Mogelijke oplossingen</vt:lpstr>
      <vt:lpstr>Oefenen: Hoe het niet moet</vt:lpstr>
      <vt:lpstr>Stappen klachtengesprek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 2011</dc:title>
  <dc:creator>PC Woonkamer</dc:creator>
  <cp:lastModifiedBy>Ruud Dalhoeven</cp:lastModifiedBy>
  <cp:revision>81</cp:revision>
  <dcterms:created xsi:type="dcterms:W3CDTF">2011-10-11T17:48:45Z</dcterms:created>
  <dcterms:modified xsi:type="dcterms:W3CDTF">2020-05-07T13:27:39Z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0x01010079793C7D7F3BC946A5F2904ADE47754D</vt:lpwstr>
  </property>
</Properties>
</file>